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63" r:id="rId4"/>
    <p:sldId id="258" r:id="rId5"/>
    <p:sldId id="264" r:id="rId6"/>
    <p:sldId id="259" r:id="rId7"/>
    <p:sldId id="265" r:id="rId8"/>
    <p:sldId id="260" r:id="rId9"/>
    <p:sldId id="266" r:id="rId10"/>
    <p:sldId id="262" r:id="rId11"/>
    <p:sldId id="267" r:id="rId12"/>
    <p:sldId id="261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2FB1F0-66B2-4D0A-BF90-7C78D8E4974A}" v="111" dt="2021-03-24T01:40:10.880"/>
    <p1510:client id="{5ABED90F-3E80-4EAA-96B7-F218B56D1F75}" v="326" dt="2021-03-24T02:15:55.623"/>
    <p1510:client id="{5D3FB79F-0015-B000-DA37-202455F24F81}" v="482" dt="2021-03-24T02:14:53.732"/>
    <p1510:client id="{663FB79F-D087-B000-BDDB-FD38C3AE67D2}" v="2823" dt="2021-03-24T02:17:58.130"/>
    <p1510:client id="{AA563989-6606-4337-A241-35D7F0AA78F2}" v="740" dt="2021-03-24T02:15:14.1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98" autoAdjust="0"/>
    <p:restoredTop sz="94660"/>
  </p:normalViewPr>
  <p:slideViewPr>
    <p:cSldViewPr snapToGrid="0">
      <p:cViewPr varScale="1">
        <p:scale>
          <a:sx n="90" d="100"/>
          <a:sy n="90" d="100"/>
        </p:scale>
        <p:origin x="8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54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9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76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00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22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35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052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583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495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705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7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42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gd3451er@go.minnstate.edu" TargetMode="External"/><Relationship Id="rId7" Type="http://schemas.openxmlformats.org/officeDocument/2006/relationships/hyperlink" Target="mailto:Xf1675pp@go.minnstate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jx3563ek@go.minnstate.edu" TargetMode="External"/><Relationship Id="rId5" Type="http://schemas.openxmlformats.org/officeDocument/2006/relationships/hyperlink" Target="mailto:tenzin.nangsel@go.minnstate.edu" TargetMode="External"/><Relationship Id="rId4" Type="http://schemas.openxmlformats.org/officeDocument/2006/relationships/hyperlink" Target="mailto:sapana.kunwar@my.metrostate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grass, outdoor, sky, building&#10;&#10;Description automatically generated">
            <a:extLst>
              <a:ext uri="{FF2B5EF4-FFF2-40B4-BE49-F238E27FC236}">
                <a16:creationId xmlns:a16="http://schemas.microsoft.com/office/drawing/2014/main" id="{129CED9C-7A4E-4C45-B9B8-7842A5B8DF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5" r="2849" b="2"/>
          <a:stretch/>
        </p:blipFill>
        <p:spPr>
          <a:xfrm>
            <a:off x="621675" y="623275"/>
            <a:ext cx="4032621" cy="5607882"/>
          </a:xfrm>
          <a:prstGeom prst="rect">
            <a:avLst/>
          </a:prstGeom>
        </p:spPr>
      </p:pic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4989" y="623275"/>
            <a:ext cx="6581837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50209" y="1154332"/>
            <a:ext cx="5799947" cy="241978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8000" kern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Alligators Test Plan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9287" y="3654737"/>
            <a:ext cx="4041454" cy="1957426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dirty="0"/>
              <a:t>FP 5</a:t>
            </a:r>
            <a:endParaRPr lang="en-US" sz="1400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0" dirty="0">
                <a:hlinkClick r:id="rId3"/>
              </a:rPr>
              <a:t>gd3451er@go.minnstate.edu</a:t>
            </a:r>
            <a:endParaRPr lang="en-US" sz="1400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0" dirty="0">
                <a:hlinkClick r:id="rId4"/>
              </a:rPr>
              <a:t>sapana.kunwar@my.metrostate.edu</a:t>
            </a:r>
            <a:endParaRPr lang="en-US" sz="1400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0" dirty="0">
                <a:hlinkClick r:id="rId5"/>
              </a:rPr>
              <a:t>tenzin.nangsel@go.minnstate.edu</a:t>
            </a:r>
            <a:endParaRPr lang="en-US" sz="1400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0" dirty="0">
                <a:hlinkClick r:id="rId6"/>
              </a:rPr>
              <a:t>jx3563ek@go.minnstate.edu</a:t>
            </a:r>
            <a:endParaRPr lang="en-US" sz="1400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0" dirty="0">
                <a:hlinkClick r:id="rId7"/>
              </a:rPr>
              <a:t>Xf1675pp@go.minnstate.edu</a:t>
            </a:r>
            <a:r>
              <a:rPr lang="en-US" sz="1400" b="0" dirty="0"/>
              <a:t> </a:t>
            </a:r>
            <a:endParaRPr lang="en-US" sz="1400" b="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3769BC6-5B3A-4681-B0E7-05C2551FA1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352" y="737425"/>
            <a:ext cx="10011296" cy="53831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id:5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title: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Creation of movie, Ignore songs, and Creation of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(C I C)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 This program will run to check if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native_name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year_made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already existed in the movie and title from the song table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If it doesn’t exist, it will be added to movies table. All the existing title of the song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will be ignored inserting in the songs table. Then it checks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movie table whether it already exit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and if it doesn’t exist, it will insert of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corresponded with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song_id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</a:t>
            </a:r>
            <a:endParaRPr lang="en-US" sz="1800" b="1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Test case data: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Insert movies from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to all 3 tables.</a:t>
            </a:r>
          </a:p>
          <a:p>
            <a:pPr algn="l"/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Expected results: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[1] The last column should be updated with M created S ignored MS Created      .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[2] All new movies are created in movies table.  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[4] Ignore existing songs with same title into the songs table.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[4] All new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movie_ids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with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song_ids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are created in movie songs table.   </a:t>
            </a: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06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DA7212-426C-4DCB-9DAC-4562390A6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2715" y="250090"/>
            <a:ext cx="5157787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Before</a:t>
            </a:r>
            <a:endParaRPr lang="en-US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C7347-A2DA-4E9B-B79D-12EFAE7FDF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1EF8C73-F140-4498-9F74-A97097AF5D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6541" y="250090"/>
            <a:ext cx="5183188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After</a:t>
            </a:r>
            <a:endParaRPr lang="en-US">
              <a:latin typeface="Calibri Light"/>
            </a:endParaRPr>
          </a:p>
        </p:txBody>
      </p:sp>
      <p:pic>
        <p:nvPicPr>
          <p:cNvPr id="10" name="Picture 10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5FCB38FC-4462-419C-8727-687B3354D75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930062" y="1351525"/>
            <a:ext cx="4841487" cy="3138835"/>
          </a:xfr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51F334D9-D267-469D-88F3-22400B611DCE}"/>
              </a:ext>
            </a:extLst>
          </p:cNvPr>
          <p:cNvSpPr txBox="1"/>
          <p:nvPr/>
        </p:nvSpPr>
        <p:spPr>
          <a:xfrm>
            <a:off x="3873795" y="6133213"/>
            <a:ext cx="444440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ea typeface="+mn-lt"/>
                <a:cs typeface="+mn-lt"/>
              </a:rPr>
              <a:t>Actual Results:</a:t>
            </a:r>
            <a:r>
              <a:rPr lang="en-US">
                <a:ea typeface="+mn-lt"/>
                <a:cs typeface="+mn-lt"/>
              </a:rPr>
              <a:t> [X]Passing [ ] Failing</a:t>
            </a:r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77C98D2-3938-4B34-B2A7-116F0402D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237" y="1354407"/>
            <a:ext cx="5551967" cy="313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32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58C898DE-F180-40EC-BBA7-BA029F99FB45}"/>
              </a:ext>
            </a:extLst>
          </p:cNvPr>
          <p:cNvSpPr txBox="1">
            <a:spLocks/>
          </p:cNvSpPr>
          <p:nvPr/>
        </p:nvSpPr>
        <p:spPr>
          <a:xfrm>
            <a:off x="868326" y="916364"/>
            <a:ext cx="10455348" cy="50252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id: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6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title: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Ignore movie, Ignore song, and create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(I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C)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program will run to check if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native_name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year_made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already existed in the movie and title from the song table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If it exist, it will be  ignored inserting into the movies table and existing title of the song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will be ignored inserting in the songs table. Then it checks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movie table whether it already exit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and if it doesn’t exist, it will insert of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corresponded with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song_id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data: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1"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Insert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song_id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ignoring movies and songs because they exist already.</a:t>
            </a: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results: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 [1] The last column should be updated with M Ignored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 Ignored MS created.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        [2] Ignore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existing movies for songs table.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[3] Ignore existing songs for songs table.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[4] All new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movie_ids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with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song_ids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are created in movie songs table.                   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58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DA7212-426C-4DCB-9DAC-4562390A6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2715" y="250090"/>
            <a:ext cx="5157787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Before</a:t>
            </a:r>
            <a:endParaRPr lang="en-US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C7347-A2DA-4E9B-B79D-12EFAE7FDF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1EF8C73-F140-4498-9F74-A97097AF5D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6541" y="250090"/>
            <a:ext cx="5183188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After</a:t>
            </a:r>
            <a:endParaRPr lang="en-US">
              <a:latin typeface="Calibri Light"/>
            </a:endParaRPr>
          </a:p>
        </p:txBody>
      </p:sp>
      <p:pic>
        <p:nvPicPr>
          <p:cNvPr id="10" name="Picture 10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5FCB38FC-4462-419C-8727-687B3354D75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930062" y="1351525"/>
            <a:ext cx="4841487" cy="3138835"/>
          </a:xfr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51F334D9-D267-469D-88F3-22400B611DCE}"/>
              </a:ext>
            </a:extLst>
          </p:cNvPr>
          <p:cNvSpPr txBox="1"/>
          <p:nvPr/>
        </p:nvSpPr>
        <p:spPr>
          <a:xfrm>
            <a:off x="3873795" y="6133213"/>
            <a:ext cx="444440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ea typeface="+mn-lt"/>
                <a:cs typeface="+mn-lt"/>
              </a:rPr>
              <a:t>Actual Results:</a:t>
            </a:r>
            <a:r>
              <a:rPr lang="en-US">
                <a:ea typeface="+mn-lt"/>
                <a:cs typeface="+mn-lt"/>
              </a:rPr>
              <a:t> [ ]Passing [ ] Failing</a:t>
            </a:r>
            <a:endParaRPr lang="en-US"/>
          </a:p>
        </p:txBody>
      </p:sp>
      <p:pic>
        <p:nvPicPr>
          <p:cNvPr id="2" name="Picture 2" descr="Table&#10;&#10;Description automatically generated">
            <a:extLst>
              <a:ext uri="{FF2B5EF4-FFF2-40B4-BE49-F238E27FC236}">
                <a16:creationId xmlns:a16="http://schemas.microsoft.com/office/drawing/2014/main" id="{78D19B98-E794-4A2A-B94C-E1609C927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912" y="1351008"/>
            <a:ext cx="4940594" cy="312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4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3769BC6-5B3A-4681-B0E7-05C2551FA1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8326" y="916364"/>
            <a:ext cx="10455348" cy="502527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id: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1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title: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Creation of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movies, songs, and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this </a:t>
            </a:r>
            <a:r>
              <a:rPr lang="en-US" sz="1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will run to check if </a:t>
            </a:r>
            <a:r>
              <a:rPr lang="en-US" sz="18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native_name</a:t>
            </a:r>
            <a:r>
              <a:rPr lang="en-US" sz="1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year_made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already existed in the movie and title from the song table to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If it doesn’t exist, it will be added </a:t>
            </a:r>
            <a:r>
              <a:rPr lang="en-US" sz="1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movies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songs table. Then it checks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movie table whether it already exit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and if it doesn’t exist, it will insert of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corresponded with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song_id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</a:t>
            </a:r>
            <a:endParaRPr lang="en-US" sz="18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data: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1"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Insert movies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all 3 tables.</a:t>
            </a: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results: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 [1] The last column should be updated with M created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 created MS created.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        [2] All 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new movies are created in movies table.  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[3] All new songs are created in songs table.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[4] All new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movie_ids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with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song_ids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are created in movie songs table.   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               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45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DA7212-426C-4DCB-9DAC-4562390A6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2715" y="250090"/>
            <a:ext cx="5157787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Before</a:t>
            </a:r>
            <a:endParaRPr lang="en-US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C7347-A2DA-4E9B-B79D-12EFAE7FDF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1EF8C73-F140-4498-9F74-A97097AF5D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6541" y="250090"/>
            <a:ext cx="5183188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After</a:t>
            </a:r>
            <a:endParaRPr lang="en-US">
              <a:latin typeface="Calibri Light"/>
            </a:endParaRPr>
          </a:p>
        </p:txBody>
      </p:sp>
      <p:pic>
        <p:nvPicPr>
          <p:cNvPr id="10" name="Picture 10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5FCB38FC-4462-419C-8727-687B3354D75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930062" y="1351525"/>
            <a:ext cx="4841487" cy="3138835"/>
          </a:xfr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51F334D9-D267-469D-88F3-22400B611DCE}"/>
              </a:ext>
            </a:extLst>
          </p:cNvPr>
          <p:cNvSpPr txBox="1"/>
          <p:nvPr/>
        </p:nvSpPr>
        <p:spPr>
          <a:xfrm>
            <a:off x="3873795" y="6133213"/>
            <a:ext cx="444440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ea typeface="+mn-lt"/>
                <a:cs typeface="+mn-lt"/>
              </a:rPr>
              <a:t>Actual Results:</a:t>
            </a:r>
            <a:r>
              <a:rPr lang="en-US">
                <a:ea typeface="+mn-lt"/>
                <a:cs typeface="+mn-lt"/>
              </a:rPr>
              <a:t> [X]Passing [ ] Failing</a:t>
            </a:r>
            <a:endParaRPr lang="en-US"/>
          </a:p>
        </p:txBody>
      </p:sp>
      <p:pic>
        <p:nvPicPr>
          <p:cNvPr id="11" name="Picture 12" descr="Table&#10;&#10;Description automatically generated">
            <a:extLst>
              <a:ext uri="{FF2B5EF4-FFF2-40B4-BE49-F238E27FC236}">
                <a16:creationId xmlns:a16="http://schemas.microsoft.com/office/drawing/2014/main" id="{C5A5EB6F-43AE-4CE3-A1E1-F84741A7B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349148"/>
            <a:ext cx="5011479" cy="313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9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9A24A39F-F3FD-45B7-8B4E-1EDA4F79944B}"/>
              </a:ext>
            </a:extLst>
          </p:cNvPr>
          <p:cNvSpPr txBox="1">
            <a:spLocks/>
          </p:cNvSpPr>
          <p:nvPr/>
        </p:nvSpPr>
        <p:spPr>
          <a:xfrm>
            <a:off x="868326" y="916364"/>
            <a:ext cx="10455348" cy="50252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id: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2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title: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Creation of movie, song, and ignore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I)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 This program will run to check if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native_name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year_made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already existed in the movie and title from the song table to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If it doesn’t exist, it will be added to movies table, songs table. Then it checks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movie table whether it already exit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and it will ignore the insertion of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corresponded with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song_id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 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 data: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1"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Insert movies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movie table and songs table.</a:t>
            </a: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results: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 [1] The last column should be updated with M created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 created MS ignored.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        [2] All 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new movies are created in movies table.  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[3] All new songs are created in songs table.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[4] Existing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with songs are ignored inserting in the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table.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               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59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DA7212-426C-4DCB-9DAC-4562390A6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2715" y="250090"/>
            <a:ext cx="5157787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Before</a:t>
            </a:r>
            <a:endParaRPr lang="en-US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C7347-A2DA-4E9B-B79D-12EFAE7FDF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1EF8C73-F140-4498-9F74-A97097AF5D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6541" y="250090"/>
            <a:ext cx="5183188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After</a:t>
            </a:r>
            <a:endParaRPr lang="en-US">
              <a:latin typeface="Calibri Light"/>
            </a:endParaRPr>
          </a:p>
        </p:txBody>
      </p:sp>
      <p:pic>
        <p:nvPicPr>
          <p:cNvPr id="10" name="Picture 10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5FCB38FC-4462-419C-8727-687B3354D75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930062" y="1351525"/>
            <a:ext cx="4841487" cy="3138835"/>
          </a:xfr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51F334D9-D267-469D-88F3-22400B611DCE}"/>
              </a:ext>
            </a:extLst>
          </p:cNvPr>
          <p:cNvSpPr txBox="1"/>
          <p:nvPr/>
        </p:nvSpPr>
        <p:spPr>
          <a:xfrm>
            <a:off x="3873795" y="6133213"/>
            <a:ext cx="444440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ea typeface="+mn-lt"/>
                <a:cs typeface="+mn-lt"/>
              </a:rPr>
              <a:t>Actual Results:</a:t>
            </a:r>
            <a:r>
              <a:rPr lang="en-US">
                <a:ea typeface="+mn-lt"/>
                <a:cs typeface="+mn-lt"/>
              </a:rPr>
              <a:t> [X]Passing [ ] Failing</a:t>
            </a:r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20B0A0A-D776-423E-803F-F324FFA1C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912" y="1327298"/>
            <a:ext cx="5064641" cy="316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15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3769BC6-5B3A-4681-B0E7-05C2551FA1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45226"/>
            <a:ext cx="9144000" cy="536754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Test case id: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3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Test case title: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Creation of movie, ignore song, and ignore 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(C I I)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Description: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program will run to check if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native_name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year_made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already existed in the movie and title from the song table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If it doesn’t exist, it will be added to movies table. All the existing title of the song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will be ignored inserting in the songs table. Then it checks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movie table whether it already exit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and it will ignore the insertion of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corresponded with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song_id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</a:t>
            </a:r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Test case data: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</a:t>
            </a:r>
          </a:p>
          <a:p>
            <a:pPr lvl="1"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Insert movies from 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to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movie_table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and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songs_table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Expected results: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[1] The last column should be updated with M created S ignored MS ignored.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[2] All new movies are created in movies table.  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[3] Existing song titles will be ignored inserting in the songs table.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[4] Existing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with songs are ignored inserting in the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table.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35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DA7212-426C-4DCB-9DAC-4562390A6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2715" y="250090"/>
            <a:ext cx="5157787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Before</a:t>
            </a:r>
            <a:endParaRPr lang="en-US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C7347-A2DA-4E9B-B79D-12EFAE7FDF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1EF8C73-F140-4498-9F74-A97097AF5D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6541" y="250090"/>
            <a:ext cx="5183188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After</a:t>
            </a:r>
            <a:endParaRPr lang="en-US">
              <a:latin typeface="Calibri Light"/>
            </a:endParaRPr>
          </a:p>
        </p:txBody>
      </p:sp>
      <p:pic>
        <p:nvPicPr>
          <p:cNvPr id="10" name="Picture 10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5FCB38FC-4462-419C-8727-687B3354D75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930062" y="1351525"/>
            <a:ext cx="4841487" cy="3138835"/>
          </a:xfr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51F334D9-D267-469D-88F3-22400B611DCE}"/>
              </a:ext>
            </a:extLst>
          </p:cNvPr>
          <p:cNvSpPr txBox="1"/>
          <p:nvPr/>
        </p:nvSpPr>
        <p:spPr>
          <a:xfrm>
            <a:off x="3873795" y="6133213"/>
            <a:ext cx="444440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ea typeface="+mn-lt"/>
                <a:cs typeface="+mn-lt"/>
              </a:rPr>
              <a:t>Actual Results:</a:t>
            </a:r>
            <a:r>
              <a:rPr lang="en-US">
                <a:ea typeface="+mn-lt"/>
                <a:cs typeface="+mn-lt"/>
              </a:rPr>
              <a:t> [X]Passing [ ] Failing</a:t>
            </a:r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C55F4AB-20E2-4B7C-85AD-28BB81BE9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912" y="1351076"/>
            <a:ext cx="3833036" cy="312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42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3769BC6-5B3A-4681-B0E7-05C2551FA1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3474" y="698474"/>
            <a:ext cx="9745052" cy="546105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Test case id: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4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Test case title: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Ignore movie, ignore song, and ignore 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moviesong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(I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I).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Description: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program will run to check if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native_name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year_made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already existed in the movie and title from the song table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If it exist, it will be  ignored inserting into the movies table and existing title of the song from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will be ignored inserting in the songs table. Then it checks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movie table whether it already exit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 and it will ignore the insertion of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corresponded with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song_id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table. </a:t>
            </a:r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Test case data: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</a:t>
            </a:r>
          </a:p>
          <a:p>
            <a:pPr lvl="1"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nothing from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ms_test_data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will be created because they already exist.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algn="l"/>
            <a:r>
              <a:rPr lang="en-US" sz="18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Expected results: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[1] The last column should be updated with M ignored S ignored MS ignored.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[2] Ignore existing movies with same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native_name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and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year_made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into the movies table.  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[3] Ignore existing songs with same title into the songs table.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      [4] Existing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movie_id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with songs are ignored inserting in the </a:t>
            </a:r>
            <a:r>
              <a:rPr lang="en-US" sz="18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movie_song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table.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0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DA7212-426C-4DCB-9DAC-4562390A6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2715" y="250090"/>
            <a:ext cx="5157787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Before</a:t>
            </a:r>
            <a:endParaRPr lang="en-US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C7347-A2DA-4E9B-B79D-12EFAE7FDF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1EF8C73-F140-4498-9F74-A97097AF5D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6541" y="250090"/>
            <a:ext cx="5183188" cy="823912"/>
          </a:xfrm>
        </p:spPr>
        <p:txBody>
          <a:bodyPr/>
          <a:lstStyle/>
          <a:p>
            <a:r>
              <a:rPr lang="en-US">
                <a:latin typeface="Calibri Light"/>
                <a:cs typeface="Calibri"/>
              </a:rPr>
              <a:t>After</a:t>
            </a:r>
            <a:endParaRPr lang="en-US">
              <a:latin typeface="Calibri Light"/>
            </a:endParaRPr>
          </a:p>
        </p:txBody>
      </p:sp>
      <p:pic>
        <p:nvPicPr>
          <p:cNvPr id="10" name="Picture 10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5FCB38FC-4462-419C-8727-687B3354D75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930062" y="1351525"/>
            <a:ext cx="4841487" cy="3138835"/>
          </a:xfr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51F334D9-D267-469D-88F3-22400B611DCE}"/>
              </a:ext>
            </a:extLst>
          </p:cNvPr>
          <p:cNvSpPr txBox="1"/>
          <p:nvPr/>
        </p:nvSpPr>
        <p:spPr>
          <a:xfrm>
            <a:off x="3873795" y="6133213"/>
            <a:ext cx="444440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ea typeface="+mn-lt"/>
                <a:cs typeface="+mn-lt"/>
              </a:rPr>
              <a:t>Actual Results:</a:t>
            </a:r>
            <a:r>
              <a:rPr lang="en-US">
                <a:ea typeface="+mn-lt"/>
                <a:cs typeface="+mn-lt"/>
              </a:rPr>
              <a:t> [X]Passing [ ] Failing</a:t>
            </a:r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6E8B4C3-371F-4BD2-BE83-754C140FC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237" y="1354929"/>
            <a:ext cx="5587409" cy="313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119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</TotalTime>
  <Words>1689</Words>
  <Application>Microsoft Office PowerPoint</Application>
  <PresentationFormat>Widescreen</PresentationFormat>
  <Paragraphs>109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Alligators Test 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Nangsel, Tenzin</cp:lastModifiedBy>
  <cp:revision>8</cp:revision>
  <dcterms:created xsi:type="dcterms:W3CDTF">2021-03-24T01:09:17Z</dcterms:created>
  <dcterms:modified xsi:type="dcterms:W3CDTF">2021-03-25T02:20:39Z</dcterms:modified>
</cp:coreProperties>
</file>